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77" r:id="rId5"/>
    <p:sldId id="276" r:id="rId6"/>
    <p:sldId id="283" r:id="rId7"/>
    <p:sldId id="278" r:id="rId8"/>
    <p:sldId id="27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11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66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1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33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97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4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9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0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21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73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66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F986-3A78-4309-9191-0829F0E9FB00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8F3F-E17C-4CE7-82BC-60481CE55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17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60320" y="428194"/>
            <a:ext cx="729488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Navigazione di LIUC e-Corsi e ricerca aule virtuali di lezione</a:t>
            </a:r>
          </a:p>
        </p:txBody>
      </p:sp>
    </p:spTree>
    <p:extLst>
      <p:ext uri="{BB962C8B-B14F-4D97-AF65-F5344CB8AC3E}">
        <p14:creationId xmlns:p14="http://schemas.microsoft.com/office/powerpoint/2010/main" val="110009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034472" y="365125"/>
            <a:ext cx="9481127" cy="1325563"/>
          </a:xfrm>
        </p:spPr>
        <p:txBody>
          <a:bodyPr/>
          <a:lstStyle/>
          <a:p>
            <a:r>
              <a:rPr lang="it-IT" dirty="0"/>
              <a:t>Ricerca sui titoli dei corsi</a:t>
            </a:r>
          </a:p>
        </p:txBody>
      </p:sp>
      <p:pic>
        <p:nvPicPr>
          <p:cNvPr id="4" name="Immagine 3" descr="Immagine che contiene vestiti, testo, donna, schermata&#10;&#10;Descrizione generata automaticamente">
            <a:extLst>
              <a:ext uri="{FF2B5EF4-FFF2-40B4-BE49-F238E27FC236}">
                <a16:creationId xmlns:a16="http://schemas.microsoft.com/office/drawing/2014/main" id="{BCA64C0A-6D86-8574-CBB8-199546B4C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09437"/>
            <a:ext cx="9287164" cy="3907238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3CE68B4-8D4D-5284-60EE-8A9B8BB365F2}"/>
              </a:ext>
            </a:extLst>
          </p:cNvPr>
          <p:cNvSpPr/>
          <p:nvPr/>
        </p:nvSpPr>
        <p:spPr>
          <a:xfrm>
            <a:off x="3422073" y="465079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39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Esito</a:t>
            </a:r>
          </a:p>
        </p:txBody>
      </p:sp>
      <p:pic>
        <p:nvPicPr>
          <p:cNvPr id="7" name="Immagine 6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BE677F6A-576F-8BE7-17FC-E92E9F1E5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039623"/>
            <a:ext cx="8647406" cy="54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F3E63064-F4D1-16CE-4BBC-12830133F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97" y="403050"/>
            <a:ext cx="8647406" cy="5453252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4547235" y="1468582"/>
            <a:ext cx="5058583" cy="223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30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 avanzata</a:t>
            </a:r>
          </a:p>
        </p:txBody>
      </p:sp>
      <p:pic>
        <p:nvPicPr>
          <p:cNvPr id="4" name="Immagine 3" descr="Immagine che contiene testo, schermata, vestiti, persona&#10;&#10;Descrizione generata automaticamente">
            <a:extLst>
              <a:ext uri="{FF2B5EF4-FFF2-40B4-BE49-F238E27FC236}">
                <a16:creationId xmlns:a16="http://schemas.microsoft.com/office/drawing/2014/main" id="{032B9FF1-C960-2596-6338-52546798E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41" y="1509423"/>
            <a:ext cx="8505825" cy="507682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23357E0-90FE-A944-1455-9375960B8326}"/>
              </a:ext>
            </a:extLst>
          </p:cNvPr>
          <p:cNvSpPr/>
          <p:nvPr/>
        </p:nvSpPr>
        <p:spPr>
          <a:xfrm rot="10997277">
            <a:off x="8922327" y="465512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24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491" y="512907"/>
            <a:ext cx="2560782" cy="1657639"/>
          </a:xfrm>
        </p:spPr>
        <p:txBody>
          <a:bodyPr/>
          <a:lstStyle/>
          <a:p>
            <a:r>
              <a:rPr lang="it-IT" dirty="0"/>
              <a:t>Ricerca avanzata</a:t>
            </a:r>
          </a:p>
        </p:txBody>
      </p:sp>
      <p:pic>
        <p:nvPicPr>
          <p:cNvPr id="6" name="Immagine 5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A20172D9-4B98-9A68-6DDD-89CCF98F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87" y="702374"/>
            <a:ext cx="8647406" cy="5453252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CD697BD8-F0C0-30ED-C6A2-69BCA1AE2CF2}"/>
              </a:ext>
            </a:extLst>
          </p:cNvPr>
          <p:cNvSpPr/>
          <p:nvPr/>
        </p:nvSpPr>
        <p:spPr>
          <a:xfrm>
            <a:off x="5219768" y="1744937"/>
            <a:ext cx="5058583" cy="223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05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elettronica, computer, schermata&#10;&#10;Descrizione generata automaticamente">
            <a:extLst>
              <a:ext uri="{FF2B5EF4-FFF2-40B4-BE49-F238E27FC236}">
                <a16:creationId xmlns:a16="http://schemas.microsoft.com/office/drawing/2014/main" id="{67A3E9EE-703C-A18D-557B-6F77AE4A0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25" y="1669906"/>
            <a:ext cx="6967682" cy="464127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D1E85A7-5E9F-C40A-F39D-48DD317574B1}"/>
              </a:ext>
            </a:extLst>
          </p:cNvPr>
          <p:cNvSpPr txBox="1">
            <a:spLocks/>
          </p:cNvSpPr>
          <p:nvPr/>
        </p:nvSpPr>
        <p:spPr>
          <a:xfrm>
            <a:off x="1055254" y="268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Pagina dell’Aula virtuale di lezione</a:t>
            </a:r>
          </a:p>
        </p:txBody>
      </p:sp>
    </p:spTree>
    <p:extLst>
      <p:ext uri="{BB962C8B-B14F-4D97-AF65-F5344CB8AC3E}">
        <p14:creationId xmlns:p14="http://schemas.microsoft.com/office/powerpoint/2010/main" val="314301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/>
              <a:t>Pagina dell’Aula virtuale di lezione</a:t>
            </a:r>
          </a:p>
        </p:txBody>
      </p:sp>
      <p:pic>
        <p:nvPicPr>
          <p:cNvPr id="2" name="Immagine 1" descr="Immagine che contiene testo, elettronica, computer, schermata&#10;&#10;Descrizione generata automaticamente">
            <a:extLst>
              <a:ext uri="{FF2B5EF4-FFF2-40B4-BE49-F238E27FC236}">
                <a16:creationId xmlns:a16="http://schemas.microsoft.com/office/drawing/2014/main" id="{2C54A0FD-82BC-2415-AB89-B9F320C48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33" y="1039192"/>
            <a:ext cx="8417440" cy="5606978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144128B7-219A-DC6B-98CC-CBE92573D8B2}"/>
              </a:ext>
            </a:extLst>
          </p:cNvPr>
          <p:cNvSpPr/>
          <p:nvPr/>
        </p:nvSpPr>
        <p:spPr>
          <a:xfrm rot="12197772">
            <a:off x="9116291" y="427643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570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30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Ricerca sui titoli dei corsi</vt:lpstr>
      <vt:lpstr>Esito</vt:lpstr>
      <vt:lpstr>Presentazione standard di PowerPoint</vt:lpstr>
      <vt:lpstr>Ricerca avanzata</vt:lpstr>
      <vt:lpstr>Ricerca avanzata</vt:lpstr>
      <vt:lpstr>Presentazione standard di PowerPoint</vt:lpstr>
      <vt:lpstr>Pagina dell’Aula virtuale di lezione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LIUC</dc:creator>
  <cp:lastModifiedBy>Marco Rossi</cp:lastModifiedBy>
  <cp:revision>26</cp:revision>
  <dcterms:created xsi:type="dcterms:W3CDTF">2020-11-02T16:24:59Z</dcterms:created>
  <dcterms:modified xsi:type="dcterms:W3CDTF">2023-09-01T14:07:54Z</dcterms:modified>
</cp:coreProperties>
</file>